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Não podes demorar, </a:t>
            </a:r>
          </a:p>
          <a:p>
            <a:r>
              <a:rPr lang="pt-BR" dirty="0"/>
              <a:t>Porque, afinal, em vão</a:t>
            </a:r>
          </a:p>
          <a:p>
            <a:r>
              <a:rPr lang="pt-BR" dirty="0"/>
              <a:t>Irias procurar. </a:t>
            </a:r>
          </a:p>
        </p:txBody>
      </p:sp>
    </p:spTree>
    <p:extLst>
      <p:ext uri="{BB962C8B-B14F-4D97-AF65-F5344CB8AC3E}">
        <p14:creationId xmlns:p14="http://schemas.microsoft.com/office/powerpoint/2010/main" val="164579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Enquanto é tempo, vem </a:t>
            </a:r>
          </a:p>
          <a:p>
            <a:r>
              <a:rPr lang="pt-BR" dirty="0"/>
              <a:t>À obra te entregar, </a:t>
            </a:r>
          </a:p>
          <a:p>
            <a:r>
              <a:rPr lang="pt-BR" dirty="0"/>
              <a:t>Pois Cristo quer, também, </a:t>
            </a:r>
          </a:p>
          <a:p>
            <a:r>
              <a:rPr lang="pt-BR" dirty="0"/>
              <a:t>A bênção te outorgar.</a:t>
            </a:r>
          </a:p>
        </p:txBody>
      </p:sp>
    </p:spTree>
    <p:extLst>
      <p:ext uri="{BB962C8B-B14F-4D97-AF65-F5344CB8AC3E}">
        <p14:creationId xmlns:p14="http://schemas.microsoft.com/office/powerpoint/2010/main" val="2378618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1FCBD4-8F18-4DA6-893D-7A8F30481E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ó, vem! </a:t>
            </a:r>
          </a:p>
          <a:p>
            <a:r>
              <a:rPr lang="pt-BR" dirty="0"/>
              <a:t>Não te desculpes, não;</a:t>
            </a:r>
          </a:p>
          <a:p>
            <a:r>
              <a:rPr lang="pt-BR" dirty="0"/>
              <a:t>Vem, ó, vem!</a:t>
            </a:r>
          </a:p>
          <a:p>
            <a:r>
              <a:rPr lang="pt-BR" dirty="0"/>
              <a:t>Sê pronto para a ação. </a:t>
            </a:r>
          </a:p>
        </p:txBody>
      </p:sp>
    </p:spTree>
    <p:extLst>
      <p:ext uri="{BB962C8B-B14F-4D97-AF65-F5344CB8AC3E}">
        <p14:creationId xmlns:p14="http://schemas.microsoft.com/office/powerpoint/2010/main" val="589138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02358C-1A9D-4663-ACD4-49C1423158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Pois poderás ouvir: </a:t>
            </a:r>
          </a:p>
          <a:p>
            <a:r>
              <a:rPr lang="pt-BR" dirty="0"/>
              <a:t>“É tarde, o galardão </a:t>
            </a:r>
          </a:p>
          <a:p>
            <a:r>
              <a:rPr lang="pt-BR" dirty="0"/>
              <a:t>Não </a:t>
            </a:r>
            <a:r>
              <a:rPr lang="pt-BR"/>
              <a:t>deverás fruir.”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8201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Há muito que fazer; </a:t>
            </a:r>
          </a:p>
          <a:p>
            <a:r>
              <a:rPr lang="pt-BR" dirty="0"/>
              <a:t>Sê pronto para a ação, </a:t>
            </a:r>
          </a:p>
          <a:p>
            <a:r>
              <a:rPr lang="pt-BR" dirty="0"/>
              <a:t>Cumprindo o teu dever.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menosprezes, não, </a:t>
            </a:r>
          </a:p>
          <a:p>
            <a:r>
              <a:rPr lang="pt-BR" dirty="0"/>
              <a:t>A voz de Deus a ti, </a:t>
            </a:r>
          </a:p>
          <a:p>
            <a:r>
              <a:rPr lang="pt-BR" dirty="0"/>
              <a:t>Pois certo galardão </a:t>
            </a:r>
          </a:p>
          <a:p>
            <a:r>
              <a:rPr lang="pt-BR" dirty="0"/>
              <a:t>Terás já mesmo aqui. </a:t>
            </a:r>
          </a:p>
        </p:txBody>
      </p:sp>
    </p:spTree>
    <p:extLst>
      <p:ext uri="{BB962C8B-B14F-4D97-AF65-F5344CB8AC3E}">
        <p14:creationId xmlns:p14="http://schemas.microsoft.com/office/powerpoint/2010/main" val="1232936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1FCBD4-8F18-4DA6-893D-7A8F30481E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ó, vem! </a:t>
            </a:r>
          </a:p>
          <a:p>
            <a:r>
              <a:rPr lang="pt-BR" dirty="0"/>
              <a:t>Não te desculpes, não;</a:t>
            </a:r>
          </a:p>
          <a:p>
            <a:r>
              <a:rPr lang="pt-BR" dirty="0"/>
              <a:t>Vem, ó, vem!</a:t>
            </a:r>
          </a:p>
          <a:p>
            <a:r>
              <a:rPr lang="pt-BR" dirty="0"/>
              <a:t>Sê pronto para a ação. </a:t>
            </a:r>
          </a:p>
        </p:txBody>
      </p:sp>
    </p:spTree>
    <p:extLst>
      <p:ext uri="{BB962C8B-B14F-4D97-AF65-F5344CB8AC3E}">
        <p14:creationId xmlns:p14="http://schemas.microsoft.com/office/powerpoint/2010/main" val="800065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02358C-1A9D-4663-ACD4-49C1423158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Pois poderás ouvir: </a:t>
            </a:r>
          </a:p>
          <a:p>
            <a:r>
              <a:rPr lang="pt-BR" dirty="0"/>
              <a:t>“É tarde, o galardão </a:t>
            </a:r>
          </a:p>
          <a:p>
            <a:r>
              <a:rPr lang="pt-BR" dirty="0"/>
              <a:t>Não deverás fruir.”</a:t>
            </a:r>
          </a:p>
        </p:txBody>
      </p:sp>
    </p:spTree>
    <p:extLst>
      <p:ext uri="{BB962C8B-B14F-4D97-AF65-F5344CB8AC3E}">
        <p14:creationId xmlns:p14="http://schemas.microsoft.com/office/powerpoint/2010/main" val="4216387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O Rei vai te chamar; </a:t>
            </a:r>
          </a:p>
          <a:p>
            <a:r>
              <a:rPr lang="pt-BR" dirty="0"/>
              <a:t>Não zombes da missão </a:t>
            </a:r>
          </a:p>
          <a:p>
            <a:r>
              <a:rPr lang="pt-BR" dirty="0"/>
              <a:t>Que te quer confiar. </a:t>
            </a:r>
          </a:p>
        </p:txBody>
      </p:sp>
    </p:spTree>
    <p:extLst>
      <p:ext uri="{BB962C8B-B14F-4D97-AF65-F5344CB8AC3E}">
        <p14:creationId xmlns:p14="http://schemas.microsoft.com/office/powerpoint/2010/main" val="1783055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seara branca está. </a:t>
            </a:r>
          </a:p>
          <a:p>
            <a:r>
              <a:rPr lang="pt-BR" dirty="0"/>
              <a:t>Obreiros, onde estão? </a:t>
            </a:r>
          </a:p>
          <a:p>
            <a:r>
              <a:rPr lang="pt-BR" dirty="0"/>
              <a:t>Não ouvem o clamor</a:t>
            </a:r>
          </a:p>
          <a:p>
            <a:r>
              <a:rPr lang="pt-BR" dirty="0"/>
              <a:t>Da imensa multidão? </a:t>
            </a:r>
          </a:p>
        </p:txBody>
      </p:sp>
    </p:spTree>
    <p:extLst>
      <p:ext uri="{BB962C8B-B14F-4D97-AF65-F5344CB8AC3E}">
        <p14:creationId xmlns:p14="http://schemas.microsoft.com/office/powerpoint/2010/main" val="2600843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1FCBD4-8F18-4DA6-893D-7A8F30481E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ó, vem! </a:t>
            </a:r>
          </a:p>
          <a:p>
            <a:r>
              <a:rPr lang="pt-BR" dirty="0"/>
              <a:t>Não te desculpes, não;</a:t>
            </a:r>
          </a:p>
          <a:p>
            <a:r>
              <a:rPr lang="pt-BR" dirty="0"/>
              <a:t>Vem, ó, vem!</a:t>
            </a:r>
          </a:p>
          <a:p>
            <a:r>
              <a:rPr lang="pt-BR" dirty="0"/>
              <a:t>Sê pronto para a ação. </a:t>
            </a:r>
          </a:p>
        </p:txBody>
      </p:sp>
    </p:spTree>
    <p:extLst>
      <p:ext uri="{BB962C8B-B14F-4D97-AF65-F5344CB8AC3E}">
        <p14:creationId xmlns:p14="http://schemas.microsoft.com/office/powerpoint/2010/main" val="382979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TE DESCULPES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02358C-1A9D-4663-ACD4-49C1423158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desculpes, não, </a:t>
            </a:r>
          </a:p>
          <a:p>
            <a:r>
              <a:rPr lang="pt-BR" dirty="0"/>
              <a:t>Pois poderás ouvir: </a:t>
            </a:r>
          </a:p>
          <a:p>
            <a:r>
              <a:rPr lang="pt-BR" dirty="0"/>
              <a:t>“É tarde, o galardão </a:t>
            </a:r>
          </a:p>
          <a:p>
            <a:r>
              <a:rPr lang="pt-BR" dirty="0"/>
              <a:t>Não deverás fruir.”</a:t>
            </a:r>
          </a:p>
        </p:txBody>
      </p:sp>
    </p:spTree>
    <p:extLst>
      <p:ext uri="{BB962C8B-B14F-4D97-AF65-F5344CB8AC3E}">
        <p14:creationId xmlns:p14="http://schemas.microsoft.com/office/powerpoint/2010/main" val="2350963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305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  <vt:lpstr>NÃO TE DESCULPES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2019-06-12T22:30:43Z</dcterms:modified>
</cp:coreProperties>
</file>

<file path=docProps/thumbnail.jpeg>
</file>